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25" r:id="rId5"/>
    <p:sldId id="309" r:id="rId6"/>
    <p:sldId id="314" r:id="rId7"/>
    <p:sldId id="315" r:id="rId8"/>
    <p:sldId id="326" r:id="rId9"/>
    <p:sldId id="316" r:id="rId10"/>
    <p:sldId id="327" r:id="rId11"/>
    <p:sldId id="321" r:id="rId12"/>
    <p:sldId id="317" r:id="rId13"/>
    <p:sldId id="318" r:id="rId14"/>
    <p:sldId id="320" r:id="rId15"/>
    <p:sldId id="322" r:id="rId16"/>
    <p:sldId id="323" r:id="rId17"/>
    <p:sldId id="328" r:id="rId18"/>
    <p:sldId id="305" r:id="rId1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3407" autoAdjust="0"/>
    <p:restoredTop sz="93725" autoAdjust="0"/>
  </p:normalViewPr>
  <p:slideViewPr>
    <p:cSldViewPr snapToGrid="0">
      <p:cViewPr>
        <p:scale>
          <a:sx n="50" d="100"/>
          <a:sy n="50" d="100"/>
        </p:scale>
        <p:origin x="192" y="318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82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27B-49B6-B62F-DFD7D5749DE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27B-49B6-B62F-DFD7D5749DEF}"/>
              </c:ext>
            </c:extLst>
          </c:dPt>
          <c:cat>
            <c:strRef>
              <c:f>Лист1!$A$2:$A$3</c:f>
              <c:strCache>
                <c:ptCount val="2"/>
                <c:pt idx="0">
                  <c:v>Родители (участники проекта)</c:v>
                </c:pt>
                <c:pt idx="1">
                  <c:v>Родители (не участвующие в проекте)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78-4B2A-83D0-61B605DBC4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B28-4261-8790-2E67FFD1715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B28-4261-8790-2E67FFD17152}"/>
              </c:ext>
            </c:extLst>
          </c:dPt>
          <c:cat>
            <c:strRef>
              <c:f>Лист1!$A$2:$A$3</c:f>
              <c:strCache>
                <c:ptCount val="2"/>
                <c:pt idx="0">
                  <c:v>Родители (участники проекта)</c:v>
                </c:pt>
                <c:pt idx="1">
                  <c:v>Родители (не участвующие в проекте)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B3-4282-AA18-1848C571DD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C40CD49-2D64-4173-906A-2F9739BE54B0}" type="datetime1">
              <a:rPr lang="ru-RU" smtClean="0"/>
              <a:t>06.03.2024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7F75FB2-D12E-4669-8522-D3E2C7E6D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85848-692B-495B-A89D-EE73E16D2DDD}" type="datetime1">
              <a:rPr lang="ru-RU" smtClean="0"/>
              <a:pPr/>
              <a:t>06.03.2024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18E0B9-48E4-499D-93B2-B07D00395BA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877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686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rtlCol="0"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C06C6CB5-A7CF-4AA0-8E61-3C46EFA0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rtlCol="0" anchor="b"/>
          <a:lstStyle>
            <a:lvl1pPr marL="0" indent="0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рисунок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18" name="Текст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7258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ыночное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98516B14-EF29-444F-82DA-19F5011C7D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BFDD67D8-D69E-405B-825C-A9AF88C1A8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E3354A33-C884-44F0-A320-DF2EBA500D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8" name="Рисунок 8">
            <a:extLst>
              <a:ext uri="{FF2B5EF4-FFF2-40B4-BE49-F238E27FC236}">
                <a16:creationId xmlns:a16="http://schemas.microsoft.com/office/drawing/2014/main" id="{7AF29B8F-D39A-4F3A-909A-9D298FB7224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83A1C8AA-5F7D-4C12-9724-97F4B72D8A7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24" name="Текст 9">
            <a:extLst>
              <a:ext uri="{FF2B5EF4-FFF2-40B4-BE49-F238E27FC236}">
                <a16:creationId xmlns:a16="http://schemas.microsoft.com/office/drawing/2014/main" id="{4ADD189D-5EFF-456A-9AEB-E8DB345274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29" name="Текст 9">
            <a:extLst>
              <a:ext uri="{FF2B5EF4-FFF2-40B4-BE49-F238E27FC236}">
                <a16:creationId xmlns:a16="http://schemas.microsoft.com/office/drawing/2014/main" id="{53862BA6-E42C-4C58-871B-8705122D66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C670C5D6-AD2E-415C-BAFE-A8239C1515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30" name="Объект 3">
            <a:extLst>
              <a:ext uri="{FF2B5EF4-FFF2-40B4-BE49-F238E27FC236}">
                <a16:creationId xmlns:a16="http://schemas.microsoft.com/office/drawing/2014/main" id="{26DDBF97-B5FA-415C-9E0D-A4A556C40805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7" name="Дата 1">
            <a:extLst>
              <a:ext uri="{FF2B5EF4-FFF2-40B4-BE49-F238E27FC236}">
                <a16:creationId xmlns:a16="http://schemas.microsoft.com/office/drawing/2014/main" id="{8408DD66-4FD2-41B2-AD2E-24ADA0398198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154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вадра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2992" y="2232908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728" y="3494402"/>
            <a:ext cx="2194560" cy="274320"/>
          </a:xfrm>
        </p:spPr>
        <p:txBody>
          <a:bodyPr rtlCol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10732" y="3494402"/>
            <a:ext cx="2194560" cy="274320"/>
          </a:xfrm>
        </p:spPr>
        <p:txBody>
          <a:bodyPr rtlCol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2992" y="5287722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7F7357E-EB66-4B24-BD83-CDF02BFE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7923" y="2586939"/>
            <a:ext cx="10677317" cy="2637195"/>
            <a:chOff x="767923" y="2586939"/>
            <a:chExt cx="10677317" cy="2637195"/>
          </a:xfrm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E5CC96AF-1ECA-45C5-A903-6341850289F9}"/>
                </a:ext>
              </a:extLst>
            </p:cNvPr>
            <p:cNvSpPr/>
            <p:nvPr userDrawn="1"/>
          </p:nvSpPr>
          <p:spPr>
            <a:xfrm>
              <a:off x="6098501" y="2586991"/>
              <a:ext cx="46095" cy="1231565"/>
            </a:xfrm>
            <a:custGeom>
              <a:avLst/>
              <a:gdLst>
                <a:gd name="connsiteX0" fmla="*/ 375 w 46095"/>
                <a:gd name="connsiteY0" fmla="*/ 0 h 1231565"/>
                <a:gd name="connsiteX1" fmla="*/ 46095 w 46095"/>
                <a:gd name="connsiteY1" fmla="*/ 114776 h 1231565"/>
                <a:gd name="connsiteX2" fmla="*/ 46095 w 46095"/>
                <a:gd name="connsiteY2" fmla="*/ 1231565 h 1231565"/>
                <a:gd name="connsiteX3" fmla="*/ 0 w 46095"/>
                <a:gd name="connsiteY3" fmla="*/ 1231565 h 1231565"/>
                <a:gd name="connsiteX4" fmla="*/ 0 w 46095"/>
                <a:gd name="connsiteY4" fmla="*/ 942 h 1231565"/>
                <a:gd name="connsiteX5" fmla="*/ 375 w 46095"/>
                <a:gd name="connsiteY5" fmla="*/ 0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5" h="1231565">
                  <a:moveTo>
                    <a:pt x="375" y="0"/>
                  </a:moveTo>
                  <a:lnTo>
                    <a:pt x="46095" y="114776"/>
                  </a:lnTo>
                  <a:lnTo>
                    <a:pt x="46095" y="1231565"/>
                  </a:lnTo>
                  <a:lnTo>
                    <a:pt x="0" y="1231565"/>
                  </a:lnTo>
                  <a:lnTo>
                    <a:pt x="0" y="94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07574821-21A4-483A-9824-B9CB9EC4B770}"/>
                </a:ext>
              </a:extLst>
            </p:cNvPr>
            <p:cNvSpPr/>
            <p:nvPr userDrawn="1"/>
          </p:nvSpPr>
          <p:spPr>
            <a:xfrm>
              <a:off x="6053156" y="3818555"/>
              <a:ext cx="45345" cy="97190"/>
            </a:xfrm>
            <a:custGeom>
              <a:avLst/>
              <a:gdLst>
                <a:gd name="connsiteX0" fmla="*/ 0 w 45345"/>
                <a:gd name="connsiteY0" fmla="*/ 0 h 97190"/>
                <a:gd name="connsiteX1" fmla="*/ 45345 w 45345"/>
                <a:gd name="connsiteY1" fmla="*/ 0 h 97190"/>
                <a:gd name="connsiteX2" fmla="*/ 45345 w 45345"/>
                <a:gd name="connsiteY2" fmla="*/ 97190 h 97190"/>
                <a:gd name="connsiteX3" fmla="*/ 0 w 45345"/>
                <a:gd name="connsiteY3" fmla="*/ 97190 h 97190"/>
                <a:gd name="connsiteX4" fmla="*/ 0 w 45345"/>
                <a:gd name="connsiteY4" fmla="*/ 0 h 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45" h="97190">
                  <a:moveTo>
                    <a:pt x="0" y="0"/>
                  </a:moveTo>
                  <a:lnTo>
                    <a:pt x="45345" y="0"/>
                  </a:lnTo>
                  <a:lnTo>
                    <a:pt x="45345" y="97190"/>
                  </a:lnTo>
                  <a:lnTo>
                    <a:pt x="0" y="9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F8C191E1-94CD-4DEF-9125-7E667370926A}"/>
                </a:ext>
              </a:extLst>
            </p:cNvPr>
            <p:cNvSpPr/>
            <p:nvPr userDrawn="1"/>
          </p:nvSpPr>
          <p:spPr>
            <a:xfrm>
              <a:off x="6098500" y="2586939"/>
              <a:ext cx="111238" cy="1231616"/>
            </a:xfrm>
            <a:custGeom>
              <a:avLst/>
              <a:gdLst>
                <a:gd name="connsiteX0" fmla="*/ 0 w 111238"/>
                <a:gd name="connsiteY0" fmla="*/ 0 h 1231616"/>
                <a:gd name="connsiteX1" fmla="*/ 111238 w 111238"/>
                <a:gd name="connsiteY1" fmla="*/ 0 h 1231616"/>
                <a:gd name="connsiteX2" fmla="*/ 111238 w 111238"/>
                <a:gd name="connsiteY2" fmla="*/ 1231616 h 1231616"/>
                <a:gd name="connsiteX3" fmla="*/ 46095 w 111238"/>
                <a:gd name="connsiteY3" fmla="*/ 1231616 h 1231616"/>
                <a:gd name="connsiteX4" fmla="*/ 46095 w 111238"/>
                <a:gd name="connsiteY4" fmla="*/ 114827 h 1231616"/>
                <a:gd name="connsiteX5" fmla="*/ 375 w 111238"/>
                <a:gd name="connsiteY5" fmla="*/ 51 h 1231616"/>
                <a:gd name="connsiteX6" fmla="*/ 0 w 111238"/>
                <a:gd name="connsiteY6" fmla="*/ 993 h 1231616"/>
                <a:gd name="connsiteX7" fmla="*/ 0 w 111238"/>
                <a:gd name="connsiteY7" fmla="*/ 0 h 12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38" h="1231616">
                  <a:moveTo>
                    <a:pt x="0" y="0"/>
                  </a:moveTo>
                  <a:lnTo>
                    <a:pt x="111238" y="0"/>
                  </a:lnTo>
                  <a:lnTo>
                    <a:pt x="111238" y="1231616"/>
                  </a:lnTo>
                  <a:lnTo>
                    <a:pt x="46095" y="1231616"/>
                  </a:lnTo>
                  <a:lnTo>
                    <a:pt x="46095" y="114827"/>
                  </a:lnTo>
                  <a:lnTo>
                    <a:pt x="375" y="51"/>
                  </a:lnTo>
                  <a:lnTo>
                    <a:pt x="0" y="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7E6DEF02-ADC5-487F-AA38-28AE410EBEB1}"/>
                </a:ext>
              </a:extLst>
            </p:cNvPr>
            <p:cNvSpPr/>
            <p:nvPr userDrawn="1"/>
          </p:nvSpPr>
          <p:spPr>
            <a:xfrm>
              <a:off x="6053156" y="2587933"/>
              <a:ext cx="36576" cy="12620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F5BD053-8127-4207-8BB6-88934D1FE4A5}"/>
                </a:ext>
              </a:extLst>
            </p:cNvPr>
            <p:cNvSpPr/>
            <p:nvPr userDrawn="1"/>
          </p:nvSpPr>
          <p:spPr>
            <a:xfrm>
              <a:off x="767923" y="3818556"/>
              <a:ext cx="5349240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06CFD50B-0B31-48EB-8D44-673C8CEC29B7}"/>
                </a:ext>
              </a:extLst>
            </p:cNvPr>
            <p:cNvSpPr/>
            <p:nvPr userDrawn="1"/>
          </p:nvSpPr>
          <p:spPr>
            <a:xfrm>
              <a:off x="6117163" y="3818554"/>
              <a:ext cx="5328077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3C715010-62CF-4E58-992F-47427FCB0C02}"/>
                </a:ext>
              </a:extLst>
            </p:cNvPr>
            <p:cNvSpPr/>
            <p:nvPr userDrawn="1"/>
          </p:nvSpPr>
          <p:spPr>
            <a:xfrm>
              <a:off x="6053155" y="3852534"/>
              <a:ext cx="36576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27" name="Дата 1">
            <a:extLst>
              <a:ext uri="{FF2B5EF4-FFF2-40B4-BE49-F238E27FC236}">
                <a16:creationId xmlns:a16="http://schemas.microsoft.com/office/drawing/2014/main" id="{17311117-A0EF-438B-BF68-75DF09D8504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тегия развит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9924"/>
          </a:xfrm>
        </p:spPr>
        <p:txBody>
          <a:bodyPr bIns="91440" rtlCol="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8FDD847D-284F-43B9-91A9-0A2AE4977E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8" name="Текст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15863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0DD8E1C1-2F29-4EF8-B7B9-75E2DC5049C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6438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6438" y="2641555"/>
            <a:ext cx="5029200" cy="347472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67475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67475" y="2641555"/>
            <a:ext cx="5029200" cy="347472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4" name="Текст 3">
            <a:extLst>
              <a:ext uri="{FF2B5EF4-FFF2-40B4-BE49-F238E27FC236}">
                <a16:creationId xmlns:a16="http://schemas.microsoft.com/office/drawing/2014/main" id="{A8B6EDEE-DE90-436D-BFA9-9709BE86FD0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accent3"/>
          </a:solidFill>
          <a:ln>
            <a:noFill/>
          </a:ln>
        </p:spPr>
        <p:txBody>
          <a:bodyPr tIns="36000" rtlCol="0" anchor="ctr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Название элемента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5FBFE975-0A80-48E8-AA52-A4674F3B9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8BD9D56F-24FE-4F7D-8E40-A0D0AC7197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D46B7BD9-7D98-4035-8A5E-463BD7C3BF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8AA70B58-94EB-4879-8CBB-F170B13437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7309DED8-0AF6-493B-A2EC-E3C6524C40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634511C9-82EE-4918-850A-C11AB497D8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9DFB519F-3772-4743-A8B2-EE749BE7907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FF1ED3A9-45CD-4A8C-94E6-BFD948CC06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DF614219-217C-4657-8BF6-1BDE7D2907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9" name="Текст 10">
            <a:extLst>
              <a:ext uri="{FF2B5EF4-FFF2-40B4-BE49-F238E27FC236}">
                <a16:creationId xmlns:a16="http://schemas.microsoft.com/office/drawing/2014/main" id="{CF5EB19D-BC9E-40FA-BC6F-DA9B98DA7D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1E8B9B06-EF32-482E-A7E7-C1BAFE1A45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id="{B243085E-635F-44B9-A90B-BCE5763AD3E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1" name="Текст 10">
            <a:extLst>
              <a:ext uri="{FF2B5EF4-FFF2-40B4-BE49-F238E27FC236}">
                <a16:creationId xmlns:a16="http://schemas.microsoft.com/office/drawing/2014/main" id="{5E2D6E88-5F8C-4406-9211-D4A50B968B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CC994534-ACB6-4B33-A7F8-59ED88636D9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52" name="Текст 10">
            <a:extLst>
              <a:ext uri="{FF2B5EF4-FFF2-40B4-BE49-F238E27FC236}">
                <a16:creationId xmlns:a16="http://schemas.microsoft.com/office/drawing/2014/main" id="{BFBFB5AF-B984-48A4-A2D5-B0F9A7168B9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3" name="Текст 10">
            <a:extLst>
              <a:ext uri="{FF2B5EF4-FFF2-40B4-BE49-F238E27FC236}">
                <a16:creationId xmlns:a16="http://schemas.microsoft.com/office/drawing/2014/main" id="{5920D2EA-A217-4744-834D-D00BD41BD3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id="{FD2FC71C-590D-4C50-9D20-D98F73D844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5" name="Текст 10">
            <a:extLst>
              <a:ext uri="{FF2B5EF4-FFF2-40B4-BE49-F238E27FC236}">
                <a16:creationId xmlns:a16="http://schemas.microsoft.com/office/drawing/2014/main" id="{AD895D25-09BE-492D-944C-8B0E710ADF1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6" name="Текст 10">
            <a:extLst>
              <a:ext uri="{FF2B5EF4-FFF2-40B4-BE49-F238E27FC236}">
                <a16:creationId xmlns:a16="http://schemas.microsoft.com/office/drawing/2014/main" id="{F6192086-61CF-42A5-905D-851D1EEBC25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7" name="Текст 10">
            <a:extLst>
              <a:ext uri="{FF2B5EF4-FFF2-40B4-BE49-F238E27FC236}">
                <a16:creationId xmlns:a16="http://schemas.microsoft.com/office/drawing/2014/main" id="{FD1AF556-814F-4B48-B1F0-29450A00904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:a16="http://schemas.microsoft.com/office/drawing/2014/main" id="{EEEE7A48-BA7F-4AD6-948F-8AF34748D3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0" name="Текст 10">
            <a:extLst>
              <a:ext uri="{FF2B5EF4-FFF2-40B4-BE49-F238E27FC236}">
                <a16:creationId xmlns:a16="http://schemas.microsoft.com/office/drawing/2014/main" id="{1ECC3963-8620-45EA-8E9B-B5ED79CD7A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1" name="Текст 10">
            <a:extLst>
              <a:ext uri="{FF2B5EF4-FFF2-40B4-BE49-F238E27FC236}">
                <a16:creationId xmlns:a16="http://schemas.microsoft.com/office/drawing/2014/main" id="{8A5FB4BB-2FEF-496A-8E3A-C4D43AE049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9" name="Текст 10">
            <a:extLst>
              <a:ext uri="{FF2B5EF4-FFF2-40B4-BE49-F238E27FC236}">
                <a16:creationId xmlns:a16="http://schemas.microsoft.com/office/drawing/2014/main" id="{A7187E67-FC95-4CA0-9570-815E315916E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2" name="Текст 10">
            <a:extLst>
              <a:ext uri="{FF2B5EF4-FFF2-40B4-BE49-F238E27FC236}">
                <a16:creationId xmlns:a16="http://schemas.microsoft.com/office/drawing/2014/main" id="{D03EF82F-F37F-48CB-A978-E3BAD66F5C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3" name="Текст 10">
            <a:extLst>
              <a:ext uri="{FF2B5EF4-FFF2-40B4-BE49-F238E27FC236}">
                <a16:creationId xmlns:a16="http://schemas.microsoft.com/office/drawing/2014/main" id="{5F250D41-02CE-4633-9E26-F722FCA110B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11E3559-68CA-437E-BD12-A9953AE1E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0445" y="4069080"/>
            <a:ext cx="1033272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Дата 1">
            <a:extLst>
              <a:ext uri="{FF2B5EF4-FFF2-40B4-BE49-F238E27FC236}">
                <a16:creationId xmlns:a16="http://schemas.microsoft.com/office/drawing/2014/main" id="{62C0F98D-B2D7-4EDC-ADD0-9B61A901FCEA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4286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85925"/>
            <a:ext cx="10515600" cy="4097059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команд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5359799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5743005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4" name="Рисунок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7" name="Рисунок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команд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7537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3323409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3611203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4" name="Рисунок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7" name="Рисунок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44" name="Рисунок 6">
            <a:extLst>
              <a:ext uri="{FF2B5EF4-FFF2-40B4-BE49-F238E27FC236}">
                <a16:creationId xmlns:a16="http://schemas.microsoft.com/office/drawing/2014/main" id="{27688D91-F8AA-4C0A-BF29-90F8FE202DA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25219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id="{D9AECBF7-0508-4905-9DF6-C0FF9D9AD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5219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id="{A7F920A3-CA67-4CD0-A639-1CE803DE26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5219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47" name="Рисунок 6">
            <a:extLst>
              <a:ext uri="{FF2B5EF4-FFF2-40B4-BE49-F238E27FC236}">
                <a16:creationId xmlns:a16="http://schemas.microsoft.com/office/drawing/2014/main" id="{463E2C69-9A20-4A90-8F45-4EE6CFD469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43740" y="413231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id="{D33409A7-C60B-4AD7-AFDF-23C2F042C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43740" y="573818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4870155B-647D-44E9-AE54-24D2BB2404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3740" y="602597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50" name="Рисунок 6">
            <a:extLst>
              <a:ext uri="{FF2B5EF4-FFF2-40B4-BE49-F238E27FC236}">
                <a16:creationId xmlns:a16="http://schemas.microsoft.com/office/drawing/2014/main" id="{3876D40F-6DE8-45F1-B56E-986312109BA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2261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id="{D0A39ABE-EF7B-477F-A346-C5CDA9F5D6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2261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id="{7787A6CA-4AF6-46F5-BA39-50F328D9A8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2261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53" name="Рисунок 6">
            <a:extLst>
              <a:ext uri="{FF2B5EF4-FFF2-40B4-BE49-F238E27FC236}">
                <a16:creationId xmlns:a16="http://schemas.microsoft.com/office/drawing/2014/main" id="{EC171A7C-639D-47C1-A626-7E4772629B2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580782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674313BD-D2AD-4F0E-96FE-469C176818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80782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7141AE4E-36D0-4176-9FCB-E580378893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80782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07401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иро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01F6AC7C-4EFC-4C76-8784-963130151FD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ru-RU" noProof="0"/>
              <a:t>Добавьте содержимое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2AED95B-59A7-4359-BD74-24F920F71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286DAE13-A93D-453A-8164-3F1E97F8F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1FD2C3F4-5FD0-4B09-A5D5-7365D6108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28" name="Объект 13">
            <a:extLst>
              <a:ext uri="{FF2B5EF4-FFF2-40B4-BE49-F238E27FC236}">
                <a16:creationId xmlns:a16="http://schemas.microsoft.com/office/drawing/2014/main" id="{7BF6ABBB-7B41-4F0C-8416-9C72862D93C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859487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ru-RU" noProof="0"/>
              <a:t>Добавьте содержимое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E1B58033-4461-43F1-8E7C-C6E5988BD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1" name="Текст 7">
            <a:extLst>
              <a:ext uri="{FF2B5EF4-FFF2-40B4-BE49-F238E27FC236}">
                <a16:creationId xmlns:a16="http://schemas.microsoft.com/office/drawing/2014/main" id="{80CE999C-FC94-4BF1-BBCE-0A3A93409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6AFDE949-FC25-431E-8298-75F5A7B83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29" name="Объект 13">
            <a:extLst>
              <a:ext uri="{FF2B5EF4-FFF2-40B4-BE49-F238E27FC236}">
                <a16:creationId xmlns:a16="http://schemas.microsoft.com/office/drawing/2014/main" id="{426B07AE-648A-4C6E-8FE4-B8C6D4A1B42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ru-RU" noProof="0"/>
              <a:t>Добавьте содержимое</a:t>
            </a:r>
          </a:p>
        </p:txBody>
      </p:sp>
      <p:sp>
        <p:nvSpPr>
          <p:cNvPr id="34" name="Текст 7">
            <a:extLst>
              <a:ext uri="{FF2B5EF4-FFF2-40B4-BE49-F238E27FC236}">
                <a16:creationId xmlns:a16="http://schemas.microsoft.com/office/drawing/2014/main" id="{BAB49F71-4118-47B2-B571-8DC9A3E9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5" name="Текст 7">
            <a:extLst>
              <a:ext uri="{FF2B5EF4-FFF2-40B4-BE49-F238E27FC236}">
                <a16:creationId xmlns:a16="http://schemas.microsoft.com/office/drawing/2014/main" id="{E6D674D8-A1E4-4A7E-929B-32FBA3082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6" name="Текст 7">
            <a:extLst>
              <a:ext uri="{FF2B5EF4-FFF2-40B4-BE49-F238E27FC236}">
                <a16:creationId xmlns:a16="http://schemas.microsoft.com/office/drawing/2014/main" id="{18E1E8CE-0AA4-4E2F-8DD0-006946935A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42" name="Объект 13">
            <a:extLst>
              <a:ext uri="{FF2B5EF4-FFF2-40B4-BE49-F238E27FC236}">
                <a16:creationId xmlns:a16="http://schemas.microsoft.com/office/drawing/2014/main" id="{0C1E203C-1E7A-4194-97B0-B477E6F3723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ru-RU" noProof="0"/>
              <a:t>Добавьте содержимое</a:t>
            </a:r>
          </a:p>
        </p:txBody>
      </p:sp>
      <p:sp>
        <p:nvSpPr>
          <p:cNvPr id="38" name="Текст 7">
            <a:extLst>
              <a:ext uri="{FF2B5EF4-FFF2-40B4-BE49-F238E27FC236}">
                <a16:creationId xmlns:a16="http://schemas.microsoft.com/office/drawing/2014/main" id="{C03A45F5-F36F-429B-9C83-90B1DB716F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9" name="Текст 7">
            <a:extLst>
              <a:ext uri="{FF2B5EF4-FFF2-40B4-BE49-F238E27FC236}">
                <a16:creationId xmlns:a16="http://schemas.microsoft.com/office/drawing/2014/main" id="{6A7CD68A-F84C-4F36-A46D-DB7BA329A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40" name="Текст 7">
            <a:extLst>
              <a:ext uri="{FF2B5EF4-FFF2-40B4-BE49-F238E27FC236}">
                <a16:creationId xmlns:a16="http://schemas.microsoft.com/office/drawing/2014/main" id="{E67019EA-0584-46F5-BDB3-D2B3C717B0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8EA36FF-A158-49B3-9C17-39C94920B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617" y="179270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FF42D5D-9DBF-475A-BC06-666D080D3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80595" y="1800726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6AEDC3F-C3D2-4184-860D-65645BBD6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70888" y="180072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C227352-6F71-4914-9AB1-AB4448667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5709" y="182077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2289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н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593254-CE4F-4114-A997-06CBC039F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65125"/>
            <a:ext cx="7287768" cy="1325563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5E7DBF41-B4A1-4B29-B32C-DDF5058C12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941230"/>
            <a:ext cx="9144000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E442D9A9-D2E2-42FD-945D-1EF6DC435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 rtlCol="0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067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9384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6B717642-3C5E-4830-BCBC-E7FAE8B779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A83FC01-0C03-4607-B5EA-8C230EA7CA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  <a:lvl2pPr marL="457200" indent="0">
              <a:lnSpc>
                <a:spcPts val="2000"/>
              </a:lnSpc>
              <a:buNone/>
              <a:defRPr sz="1600"/>
            </a:lvl2pPr>
            <a:lvl3pPr marL="914400" indent="0">
              <a:lnSpc>
                <a:spcPts val="20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2000"/>
              </a:lnSpc>
              <a:buNone/>
              <a:defRPr sz="1600"/>
            </a:lvl4pPr>
            <a:lvl5pPr marL="1828800" indent="0">
              <a:lnSpc>
                <a:spcPts val="20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0822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9C910F3-1CC6-467F-A64A-2DDFE463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550E3EA-37A2-40C0-A78F-3C0AB0F781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lnSpc>
                <a:spcPts val="1800"/>
              </a:lnSpc>
              <a:buNone/>
              <a:defRPr sz="1600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800"/>
              </a:lnSpc>
              <a:buNone/>
              <a:defRPr sz="1600"/>
            </a:lvl4pPr>
            <a:lvl5pPr marL="1828800" indent="0">
              <a:lnSpc>
                <a:spcPts val="18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6324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79929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4" name="Текст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708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13B5FF-9D53-4FD4-B752-22F188FA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083EC5-999D-4EF5-A22C-FD19C31D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215B34-3A95-488E-8DAD-34652A5B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197C18-82B5-4EB5-9010-63FFB7F5316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25D6D-4906-4DAB-B1BA-9436026F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975A10-62C2-4D29-B192-A142562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B58235-2C90-48E1-8A68-7413F78398F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FCAF9B-D406-4E4F-B804-AF188F65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E5FF7C-B4CA-48C1-B1A5-2AA329D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AABB43-2086-4CDB-B2A4-E51E7D8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47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686" y="365125"/>
            <a:ext cx="9986601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8692" y="1912336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73892" y="1874838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8692" y="2388253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3892" y="2337741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518687" y="3608720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3887" y="3571222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18687" y="4084637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3887" y="4034125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id="{A12F2D63-1E00-4379-A32F-B52857A50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4271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365125"/>
            <a:ext cx="460231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0" y="169164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0" y="2093976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0" y="2962656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8000" y="331012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8462AFAF-169F-4E2A-AC00-6E86665954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354" y="393192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9FDE6BB6-DE86-4B19-B83F-5B83A8947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0354" y="427024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2B544474-29CA-4D8E-AC15-C05ABDF606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0354" y="4855464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Текст 12">
            <a:extLst>
              <a:ext uri="{FF2B5EF4-FFF2-40B4-BE49-F238E27FC236}">
                <a16:creationId xmlns:a16="http://schemas.microsoft.com/office/drawing/2014/main" id="{7C778245-11E1-4B65-ADC1-E9D3DE34E5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354" y="5193792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135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1C922A-9F54-409C-8C2C-90A55B890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2" y="365125"/>
            <a:ext cx="538607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9922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457506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922" y="236897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57506" y="2355956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19917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7501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917" y="4319794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67501" y="430678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18" name="Нижний колонтитул 7">
            <a:extLst>
              <a:ext uri="{FF2B5EF4-FFF2-40B4-BE49-F238E27FC236}">
                <a16:creationId xmlns:a16="http://schemas.microsoft.com/office/drawing/2014/main" id="{37667359-6B2F-4D7C-932B-CE6A0E91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23" name="Номер слайда 8">
            <a:extLst>
              <a:ext uri="{FF2B5EF4-FFF2-40B4-BE49-F238E27FC236}">
                <a16:creationId xmlns:a16="http://schemas.microsoft.com/office/drawing/2014/main" id="{C69C9BA9-6130-4098-A0A6-E1A00A3B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9969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роблема и 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6580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rtlCol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99958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знес-мод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8" name="Рисунок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2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9" name="Рисунок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3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0" name="Рисунок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4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5" name="Дата 1">
            <a:extLst>
              <a:ext uri="{FF2B5EF4-FFF2-40B4-BE49-F238E27FC236}">
                <a16:creationId xmlns:a16="http://schemas.microsoft.com/office/drawing/2014/main" id="{6FCC4B1F-E859-43CC-8B33-EE155744227A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068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курен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72" y="365125"/>
            <a:ext cx="10193315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62073" y="1853548"/>
            <a:ext cx="4572000" cy="64008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62073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94485" y="1853548"/>
            <a:ext cx="4572000" cy="640080"/>
          </a:xfrm>
          <a:noFill/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94485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582C2B31-DB43-4AEF-AA1E-62866E69E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5009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84" r:id="rId3"/>
    <p:sldLayoutId id="2147483671" r:id="rId4"/>
    <p:sldLayoutId id="2147483683" r:id="rId5"/>
    <p:sldLayoutId id="2147483667" r:id="rId6"/>
    <p:sldLayoutId id="2147483688" r:id="rId7"/>
    <p:sldLayoutId id="2147483673" r:id="rId8"/>
    <p:sldLayoutId id="2147483672" r:id="rId9"/>
    <p:sldLayoutId id="2147483669" r:id="rId10"/>
    <p:sldLayoutId id="2147483682" r:id="rId11"/>
    <p:sldLayoutId id="2147483663" r:id="rId12"/>
    <p:sldLayoutId id="2147483677" r:id="rId13"/>
    <p:sldLayoutId id="2147483653" r:id="rId14"/>
    <p:sldLayoutId id="2147483678" r:id="rId15"/>
    <p:sldLayoutId id="2147483650" r:id="rId16"/>
    <p:sldLayoutId id="2147483654" r:id="rId17"/>
    <p:sldLayoutId id="2147483681" r:id="rId18"/>
    <p:sldLayoutId id="2147483686" r:id="rId19"/>
    <p:sldLayoutId id="2147483690" r:id="rId20"/>
    <p:sldLayoutId id="2147483676" r:id="rId21"/>
    <p:sldLayoutId id="2147483680" r:id="rId22"/>
    <p:sldLayoutId id="2147483675" r:id="rId23"/>
    <p:sldLayoutId id="2147483652" r:id="rId24"/>
    <p:sldLayoutId id="2147483665" r:id="rId25"/>
    <p:sldLayoutId id="2147483655" r:id="rId26"/>
    <p:sldLayoutId id="2147483656" r:id="rId27"/>
    <p:sldLayoutId id="2147483657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920">
          <p15:clr>
            <a:srgbClr val="F26B43"/>
          </p15:clr>
        </p15:guide>
        <p15:guide id="4" pos="5760">
          <p15:clr>
            <a:srgbClr val="F26B43"/>
          </p15:clr>
        </p15:guide>
        <p15:guide id="5" pos="7248">
          <p15:clr>
            <a:srgbClr val="F26B43"/>
          </p15:clr>
        </p15:guide>
        <p15:guide id="6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6F08F-3BD8-D3F9-AA76-DA7A7976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988" y="1230312"/>
            <a:ext cx="5615066" cy="1325563"/>
          </a:xfrm>
        </p:spPr>
        <p:txBody>
          <a:bodyPr>
            <a:noAutofit/>
          </a:bodyPr>
          <a:lstStyle/>
          <a:p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Олимпийские игры</a:t>
            </a:r>
            <a:endParaRPr lang="ru-RU" sz="4800" dirty="0"/>
          </a:p>
        </p:txBody>
      </p:sp>
      <p:pic>
        <p:nvPicPr>
          <p:cNvPr id="9" name="Рисунок 8" descr="Изображение выглядит как круг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2E88EF77-FB8E-A340-A6BF-640BC079A5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846" b="3846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39F266C-1B22-A74E-C610-9031AF68E8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C32D6B-0D7A-D6B3-7D0F-B346F04F33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235" y="6356350"/>
            <a:ext cx="2743200" cy="365125"/>
          </a:xfrm>
        </p:spPr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4AD005-DA6F-497B-0B16-D3866EE5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E11AF6-3E2B-8FAA-DFDA-8C6115CF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66766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A5022-805F-D8D2-96B7-8403C7D8F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B9B7E73-9726-5F9F-E651-2CC78E2248D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-1655464" y="2202883"/>
            <a:ext cx="1351811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00C1B4-A085-6182-62C1-EEB1EA1C8F1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-1656966" y="3429000"/>
            <a:ext cx="1353313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786577-79CB-F183-AEFF-E659A87C5AB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-1858137" y="3803904"/>
            <a:ext cx="1353314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1655031-6251-0BE7-CBFC-E68827495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45" y="268662"/>
            <a:ext cx="11514221" cy="1325563"/>
          </a:xfrm>
        </p:spPr>
        <p:txBody>
          <a:bodyPr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Дети и родители участвуют в викторине</a:t>
            </a:r>
          </a:p>
        </p:txBody>
      </p:sp>
      <p:pic>
        <p:nvPicPr>
          <p:cNvPr id="19" name="Рисунок 18" descr="Изображение выглядит как человек, одежда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34A2372-A9E0-E0BD-6CD1-7BE4B0EB7F85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2"/>
          <a:srcRect t="979" b="979"/>
          <a:stretch>
            <a:fillRect/>
          </a:stretch>
        </p:blipFill>
        <p:spPr>
          <a:xfrm>
            <a:off x="838200" y="2020888"/>
            <a:ext cx="4968875" cy="3246437"/>
          </a:xfrm>
        </p:spPr>
      </p:pic>
      <p:pic>
        <p:nvPicPr>
          <p:cNvPr id="21" name="Рисунок 20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4B4AA56-FEC0-3DBD-8187-C6458F1867AD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3"/>
          <a:srcRect t="998" b="998"/>
          <a:stretch>
            <a:fillRect/>
          </a:stretch>
        </p:blipFill>
        <p:spPr>
          <a:xfrm>
            <a:off x="6384925" y="2903538"/>
            <a:ext cx="4968875" cy="3246437"/>
          </a:xfrm>
        </p:spPr>
      </p:pic>
      <p:sp>
        <p:nvSpPr>
          <p:cNvPr id="8" name="Рисунок 7">
            <a:extLst>
              <a:ext uri="{FF2B5EF4-FFF2-40B4-BE49-F238E27FC236}">
                <a16:creationId xmlns:a16="http://schemas.microsoft.com/office/drawing/2014/main" id="{CF36026F-A6FC-7A05-351B-3CE9A57B831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-3668360" y="4200231"/>
            <a:ext cx="1106424" cy="110642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CC9BBAA1-5538-BBBB-A8E4-1F4E1202E88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-4323392" y="2815942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19769A-4650-5196-B390-DBDFE819E45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-4323392" y="2815941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F9D62CB-1DBA-519D-FBFD-E59753DE8C0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-4323392" y="2509412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6763E99F-3E5D-8F03-AF8F-CEB8800C5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3657600" y="1170021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93E46C8D-6331-65F4-339A-633DD08E3E32}"/>
              </a:ext>
            </a:extLst>
          </p:cNvPr>
          <p:cNvSpPr>
            <a:spLocks noGrp="1"/>
          </p:cNvSpPr>
          <p:nvPr>
            <p:ph sz="half" idx="38"/>
          </p:nvPr>
        </p:nvSpPr>
        <p:spPr>
          <a:xfrm>
            <a:off x="-3838096" y="1347714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527C9B48-1D4B-7717-D272-AB416B539766}"/>
              </a:ext>
            </a:extLst>
          </p:cNvPr>
          <p:cNvSpPr>
            <a:spLocks noGrp="1"/>
          </p:cNvSpPr>
          <p:nvPr>
            <p:ph sz="half" idx="41"/>
          </p:nvPr>
        </p:nvSpPr>
        <p:spPr>
          <a:xfrm>
            <a:off x="-4233144" y="1915873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Дата 14">
            <a:extLst>
              <a:ext uri="{FF2B5EF4-FFF2-40B4-BE49-F238E27FC236}">
                <a16:creationId xmlns:a16="http://schemas.microsoft.com/office/drawing/2014/main" id="{A094D3EF-8702-F9B0-2C61-1708655C59F1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6" name="Нижний колонтитул 15">
            <a:extLst>
              <a:ext uri="{FF2B5EF4-FFF2-40B4-BE49-F238E27FC236}">
                <a16:creationId xmlns:a16="http://schemas.microsoft.com/office/drawing/2014/main" id="{440F412C-7667-1C53-40A2-E44DCFBBA3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9C41E7D0-ABDD-D40D-AF35-6A18232428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23449417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65AB7-956D-8C48-3994-E9AFF36FE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A32E04A-BC9D-ABB7-103D-41A14FC55AD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-1655464" y="2202883"/>
            <a:ext cx="1351811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F30444-7F11-BBAA-1774-5BF76BA0EF6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-1656966" y="3429000"/>
            <a:ext cx="1353313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B287F2-B393-8A75-D546-C68AF519B0F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-1858137" y="3803904"/>
            <a:ext cx="1353314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F0FC697-E636-7C56-162D-EDDD566F5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45" y="268662"/>
            <a:ext cx="11514221" cy="1325563"/>
          </a:xfrm>
        </p:spPr>
        <p:txBody>
          <a:bodyPr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Дети и родители выполняют самостоятельную работу </a:t>
            </a:r>
          </a:p>
        </p:txBody>
      </p:sp>
      <p:pic>
        <p:nvPicPr>
          <p:cNvPr id="19" name="Рисунок 18" descr="Изображение выглядит как одежда, человек, в помещении, Обучение&#10;&#10;Автоматически созданное описание">
            <a:extLst>
              <a:ext uri="{FF2B5EF4-FFF2-40B4-BE49-F238E27FC236}">
                <a16:creationId xmlns:a16="http://schemas.microsoft.com/office/drawing/2014/main" id="{A9A70259-C80D-4AD8-7633-0A5AC923586C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2"/>
          <a:srcRect l="4924" r="4924"/>
          <a:stretch>
            <a:fillRect/>
          </a:stretch>
        </p:blipFill>
        <p:spPr>
          <a:xfrm>
            <a:off x="838200" y="2020888"/>
            <a:ext cx="4968875" cy="3246437"/>
          </a:xfrm>
        </p:spPr>
      </p:pic>
      <p:pic>
        <p:nvPicPr>
          <p:cNvPr id="21" name="Рисунок 20" descr="Изображение выглядит как одежда, человек, Обучение, Образ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01105D4B-AF95-431A-419A-C7170FC55DC1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3"/>
          <a:srcRect t="6443" b="6443"/>
          <a:stretch>
            <a:fillRect/>
          </a:stretch>
        </p:blipFill>
        <p:spPr>
          <a:xfrm>
            <a:off x="6384925" y="2903538"/>
            <a:ext cx="4968875" cy="3246437"/>
          </a:xfrm>
        </p:spPr>
      </p:pic>
      <p:sp>
        <p:nvSpPr>
          <p:cNvPr id="8" name="Рисунок 7">
            <a:extLst>
              <a:ext uri="{FF2B5EF4-FFF2-40B4-BE49-F238E27FC236}">
                <a16:creationId xmlns:a16="http://schemas.microsoft.com/office/drawing/2014/main" id="{BE275F53-FD6F-A944-71CF-D6B508DF612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-3668360" y="4200231"/>
            <a:ext cx="1106424" cy="110642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297EE18-61C9-15CD-189A-9C63D6C1EF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-4323392" y="2815942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D0373F1A-8394-1D8A-F7C3-42DE0BE19BF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-4323392" y="2815941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B058F11A-B0F3-FBCF-2F4F-CC10B5C76E0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-4323392" y="2509412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2E249E50-C1A5-ED12-FA91-8B8820B8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3657600" y="1170021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B9D1CD89-9B3F-9F70-CCA8-D7916B7DCD82}"/>
              </a:ext>
            </a:extLst>
          </p:cNvPr>
          <p:cNvSpPr>
            <a:spLocks noGrp="1"/>
          </p:cNvSpPr>
          <p:nvPr>
            <p:ph sz="half" idx="38"/>
          </p:nvPr>
        </p:nvSpPr>
        <p:spPr>
          <a:xfrm>
            <a:off x="-3838096" y="1347714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15B5D7A7-D462-636C-92BC-6DA76F9ACD06}"/>
              </a:ext>
            </a:extLst>
          </p:cNvPr>
          <p:cNvSpPr>
            <a:spLocks noGrp="1"/>
          </p:cNvSpPr>
          <p:nvPr>
            <p:ph sz="half" idx="41"/>
          </p:nvPr>
        </p:nvSpPr>
        <p:spPr>
          <a:xfrm>
            <a:off x="-4233144" y="1915873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Дата 14">
            <a:extLst>
              <a:ext uri="{FF2B5EF4-FFF2-40B4-BE49-F238E27FC236}">
                <a16:creationId xmlns:a16="http://schemas.microsoft.com/office/drawing/2014/main" id="{A192DF81-B7F6-2C5F-B339-1DCD10634B90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6" name="Нижний колонтитул 15">
            <a:extLst>
              <a:ext uri="{FF2B5EF4-FFF2-40B4-BE49-F238E27FC236}">
                <a16:creationId xmlns:a16="http://schemas.microsoft.com/office/drawing/2014/main" id="{EC9A2CB3-FB20-D291-0CEB-DECD114DF0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1DE49110-40BA-6BEE-3BE1-EBA95E56C8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5242016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96871-570D-6CD5-68F6-14437294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проекта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321BE4-1FFA-B126-954F-DDF4D65CC33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-1436538" y="3301139"/>
            <a:ext cx="630626" cy="7041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1925D04-AEEA-BD57-7CF9-49466C6BE25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549032" y="4773703"/>
            <a:ext cx="3008144" cy="1362395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Дети научились пользоваться не только интернет ресурсами, но и искать информацию в книгах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852C8CD-B12A-30EF-FDAB-07188D6F990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-1121225" y="4610196"/>
            <a:ext cx="902311" cy="6664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688E344-A212-5223-4A26-75CCC9645D1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951917" y="4773702"/>
            <a:ext cx="2290131" cy="1245607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Дети узнали,  для чего нужно знать историю олимпийских игр</a:t>
            </a:r>
          </a:p>
        </p:txBody>
      </p:sp>
      <p:pic>
        <p:nvPicPr>
          <p:cNvPr id="24" name="Рисунок 23" descr="Изображение выглядит как на открытом воздухе, человек, одежда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6E423C65-D6C3-2562-9D2F-E326FCC3CB3B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 rotWithShape="1">
          <a:blip r:embed="rId2"/>
          <a:srcRect l="27230" t="820" r="16129" b="-820"/>
          <a:stretch/>
        </p:blipFill>
        <p:spPr>
          <a:xfrm>
            <a:off x="7993730" y="1965960"/>
            <a:ext cx="2286000" cy="2286000"/>
          </a:xfr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17A068A4-3E7B-0253-4FA0-D4033D32393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-979442" y="5548344"/>
            <a:ext cx="618744" cy="6664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218D316F-3E69-C2AC-2999-8F953601642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 детей появился интерес к здоровому образу жизни</a:t>
            </a:r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17580133-B067-71FE-04F2-41E804C99D95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-1432602" y="5077378"/>
            <a:ext cx="1071904" cy="941932"/>
          </a:xfrm>
        </p:spPr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ACC1963A-54B5-0341-60CE-8EFDBCA09D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1812735" y="1949137"/>
            <a:ext cx="1478797" cy="941932"/>
          </a:xfrm>
        </p:spPr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4B0CCD30-17EA-006C-C5F3-7FC4E69D08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12</a:t>
            </a:fld>
            <a:endParaRPr lang="ru-RU" noProof="0"/>
          </a:p>
        </p:txBody>
      </p:sp>
      <p:pic>
        <p:nvPicPr>
          <p:cNvPr id="28" name="Рисунок 27" descr="Изображение выглядит как одежда, человек, Человеческое лицо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ED261474-C84F-862F-746C-8377E8325B75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 rotWithShape="1">
          <a:blip r:embed="rId3"/>
          <a:srcRect l="7380" r="45894" b="10999"/>
          <a:stretch/>
        </p:blipFill>
        <p:spPr>
          <a:xfrm>
            <a:off x="1910104" y="1965960"/>
            <a:ext cx="2286000" cy="2286000"/>
          </a:xfrm>
        </p:spPr>
      </p:pic>
      <p:pic>
        <p:nvPicPr>
          <p:cNvPr id="15" name="Рисунок 14" descr="Изображение выглядит как человек, Человеческое лицо, одежда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1936F9A1-1047-2C5D-005A-77B21ADC60D1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 rotWithShape="1">
          <a:blip r:embed="rId4"/>
          <a:srcRect l="33220" r="120"/>
          <a:stretch/>
        </p:blipFill>
        <p:spPr>
          <a:xfrm>
            <a:off x="4951917" y="1965960"/>
            <a:ext cx="2286000" cy="2286000"/>
          </a:xfrm>
        </p:spPr>
      </p:pic>
    </p:spTree>
    <p:extLst>
      <p:ext uri="{BB962C8B-B14F-4D97-AF65-F5344CB8AC3E}">
        <p14:creationId xmlns:p14="http://schemas.microsoft.com/office/powerpoint/2010/main" val="3899237373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79579A6-A4B9-C78B-EB27-10C82004C31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533894" y="2183426"/>
            <a:ext cx="2047506" cy="1131879"/>
          </a:xfr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8EFF31-C843-1D9E-A7BF-8F7E4ACCCE7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532392" y="3559604"/>
            <a:ext cx="2047506" cy="1131879"/>
          </a:xfrm>
        </p:spPr>
        <p:txBody>
          <a:bodyPr/>
          <a:lstStyle/>
          <a:p>
            <a:r>
              <a:rPr lang="ru-RU" dirty="0"/>
              <a:t>2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78BB0B-8A69-3878-E9BA-B149CC4BD92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532392" y="4901184"/>
            <a:ext cx="2047506" cy="1131876"/>
          </a:xfrm>
        </p:spPr>
        <p:txBody>
          <a:bodyPr/>
          <a:lstStyle/>
          <a:p>
            <a:r>
              <a:rPr lang="ru-RU" dirty="0"/>
              <a:t>3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2311E2C-AB18-A348-C718-A93D0B48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Проблемы, возникшие в реализации проекта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70DE38AF-5BAC-A622-217E-6FD1EC1B560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-1560946" y="2605839"/>
            <a:ext cx="1106424" cy="1106424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A4D715BC-7F49-04C0-CDB6-5B45F3E2F61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-1683578" y="3794760"/>
            <a:ext cx="1106424" cy="1106424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CA4EA6-E651-DDCB-58E3-D635D83DCF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-1522614" y="1416918"/>
            <a:ext cx="1106424" cy="110642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461B73D5-5C90-DA45-7189-9BFFDF4EDF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813048" y="2207454"/>
            <a:ext cx="6845058" cy="1131879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Поиск не точной информации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2D69EF8F-141A-ACC0-FF18-A3D68342ABC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813047" y="3559605"/>
            <a:ext cx="6845057" cy="1131878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Игнорирование родителей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444D523-951C-69FF-F5BB-195BEACB69F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813048" y="4905755"/>
            <a:ext cx="6845056" cy="1131877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Недостаточное количество участников 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FD2D93CE-FB57-B0D0-6003-9B74E8FB5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2046401" y="4983681"/>
            <a:ext cx="1535624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96D44D8C-A211-CC2D-80D5-BB0B53D8A0B4}"/>
              </a:ext>
            </a:extLst>
          </p:cNvPr>
          <p:cNvSpPr>
            <a:spLocks noGrp="1"/>
          </p:cNvSpPr>
          <p:nvPr>
            <p:ph sz="half" idx="38"/>
          </p:nvPr>
        </p:nvSpPr>
        <p:spPr>
          <a:xfrm>
            <a:off x="-1055957" y="3803904"/>
            <a:ext cx="852871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D9A83301-2016-E8EB-047F-2C00E58869E0}"/>
              </a:ext>
            </a:extLst>
          </p:cNvPr>
          <p:cNvSpPr>
            <a:spLocks noGrp="1"/>
          </p:cNvSpPr>
          <p:nvPr>
            <p:ph sz="half" idx="41"/>
          </p:nvPr>
        </p:nvSpPr>
        <p:spPr>
          <a:xfrm>
            <a:off x="-1570865" y="2144268"/>
            <a:ext cx="1116343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Дата 14">
            <a:extLst>
              <a:ext uri="{FF2B5EF4-FFF2-40B4-BE49-F238E27FC236}">
                <a16:creationId xmlns:a16="http://schemas.microsoft.com/office/drawing/2014/main" id="{EC385D9A-1130-5530-E6E9-58F12F7A9775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-1422288" y="6018947"/>
            <a:ext cx="1006098" cy="513310"/>
          </a:xfrm>
        </p:spPr>
        <p:txBody>
          <a:bodyPr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16" name="Нижний колонтитул 15">
            <a:extLst>
              <a:ext uri="{FF2B5EF4-FFF2-40B4-BE49-F238E27FC236}">
                <a16:creationId xmlns:a16="http://schemas.microsoft.com/office/drawing/2014/main" id="{FA53EA23-0263-F7DE-8810-24A066414C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88F756F4-2583-29E7-5663-430F19156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0840374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974461DE-ABF4-95AD-D2B2-E2EA89904A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2005358"/>
              </p:ext>
            </p:extLst>
          </p:nvPr>
        </p:nvGraphicFramePr>
        <p:xfrm>
          <a:off x="838200" y="1929552"/>
          <a:ext cx="5257800" cy="4254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0FAD35E-E7FA-A662-257A-554D46F7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Рост участия родителей в проектной деятельности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454F20-FAE8-35BB-4D2A-9BF1B98CF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4450" y="5003801"/>
            <a:ext cx="1276350" cy="330200"/>
          </a:xfrm>
        </p:spPr>
        <p:txBody>
          <a:bodyPr/>
          <a:lstStyle/>
          <a:p>
            <a:pPr rtl="0"/>
            <a:r>
              <a:rPr lang="ru-RU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2020 ГОД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58E395-2127-1C7C-E6ED-FE54BA374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24450" y="5016501"/>
            <a:ext cx="4114800" cy="365125"/>
          </a:xfrm>
        </p:spPr>
        <p:txBody>
          <a:bodyPr/>
          <a:lstStyle/>
          <a:p>
            <a:pPr rtl="0"/>
            <a:r>
              <a:rPr lang="ru-RU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2024 ГОД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23ABF3-F761-348F-628F-6D655527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14</a:t>
            </a:fld>
            <a:endParaRPr lang="ru-RU" noProof="0"/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DA11CC68-1C2D-D676-DF59-B8C9274024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2290360"/>
              </p:ext>
            </p:extLst>
          </p:nvPr>
        </p:nvGraphicFramePr>
        <p:xfrm>
          <a:off x="6096000" y="1929552"/>
          <a:ext cx="5257800" cy="4254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54124535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руг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75B30503-2E80-5EEA-09B5-131CA3DB4D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641" b="23641"/>
          <a:stretch>
            <a:fillRect/>
          </a:stretch>
        </p:blipFill>
        <p:spPr>
          <a:xfrm>
            <a:off x="1046232" y="682696"/>
            <a:ext cx="10099536" cy="5324168"/>
          </a:xfrm>
        </p:spPr>
      </p:pic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719C4229-5B22-4A67-9422-76E6BAAD7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112" y="3513220"/>
            <a:ext cx="8682164" cy="1828799"/>
          </a:xfrm>
        </p:spPr>
        <p:txBody>
          <a:bodyPr rtlCol="0" anchor="ctr"/>
          <a:lstStyle/>
          <a:p>
            <a:pPr rtl="0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9376163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64633" y="759604"/>
            <a:ext cx="607425" cy="806921"/>
          </a:xfrm>
        </p:spPr>
        <p:txBody>
          <a:bodyPr rtlCol="0"/>
          <a:lstStyle/>
          <a:p>
            <a:pPr rtl="0"/>
            <a:r>
              <a:rPr lang="ru-RU" dirty="0"/>
              <a:t>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21587F-8DFD-4A31-9931-8A346A92D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662309" y="1204751"/>
            <a:ext cx="2286000" cy="457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183BF95-E7F3-4EE1-B00F-DD0C3874B2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2662309" y="2085167"/>
            <a:ext cx="2286000" cy="1371600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CE35F392-E7EE-41F8-98DE-C44067B4577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-2939875" y="4564190"/>
            <a:ext cx="2286000" cy="457200"/>
          </a:xfrm>
        </p:spPr>
        <p:txBody>
          <a:bodyPr rtlCol="0">
            <a:normAutofit/>
          </a:bodyPr>
          <a:lstStyle/>
          <a:p>
            <a:pPr rtl="0"/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413C481E-7E52-4079-A038-14B612438D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2939875" y="4848291"/>
            <a:ext cx="2286000" cy="1371600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8A9BF88-37A2-4295-9121-C40F6B716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-2478345" y="2965557"/>
            <a:ext cx="2286000" cy="457200"/>
          </a:xfrm>
        </p:spPr>
        <p:txBody>
          <a:bodyPr rtlCol="0">
            <a:normAutofit/>
          </a:bodyPr>
          <a:lstStyle/>
          <a:p>
            <a:pPr rtl="0"/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374AEC8-628D-47F9-86A0-CB3CACB4A8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2662309" y="4051489"/>
            <a:ext cx="2286000" cy="1371600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10B5059-BFFF-4CC7-8E57-9456D9CD00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626430"/>
            <a:ext cx="4754350" cy="806921"/>
          </a:xfrm>
        </p:spPr>
        <p:txBody>
          <a:bodyPr rtlCol="0">
            <a:noAutofit/>
          </a:bodyPr>
          <a:lstStyle/>
          <a:p>
            <a:pPr rtl="0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83D922AF-D51F-457C-A9BE-B8F0999CF0F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847" y="2352882"/>
            <a:ext cx="5165055" cy="2741633"/>
          </a:xfrm>
        </p:spPr>
        <p:txBody>
          <a:bodyPr rtlCol="0"/>
          <a:lstStyle/>
          <a:p>
            <a:pPr rtl="0">
              <a:lnSpc>
                <a:spcPct val="10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Физическая культура — это часть культуры человеческого общества.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6B1F78-3AFD-4744-92CF-5884B669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6FD26-9BAD-4332-95C3-999491DA2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6091DD-F2E6-43D6-BD3D-FDB5B294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</a:t>
            </a:fld>
            <a:endParaRPr lang="ru-RU"/>
          </a:p>
        </p:txBody>
      </p:sp>
      <p:pic>
        <p:nvPicPr>
          <p:cNvPr id="17" name="Рисунок 16" descr="Изображение выглядит как игрушка, Мягкая игрушка, плюш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13AE18A-717A-0B97-4FC6-A4EB719984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644" r="156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018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41AC0-A000-1728-8C3A-E2CBC63DA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2554" y="1397845"/>
            <a:ext cx="155131" cy="1943382"/>
          </a:xfrm>
        </p:spPr>
        <p:txBody>
          <a:bodyPr/>
          <a:lstStyle/>
          <a:p>
            <a:r>
              <a:rPr lang="ru-RU" dirty="0"/>
              <a:t>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0869FE-CB5F-62F3-7116-ED5E15949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846" y="1205813"/>
            <a:ext cx="4114800" cy="4572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D4C8B9-9AAA-FB63-1852-1AEF04BCD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1266" y="1169245"/>
            <a:ext cx="5873555" cy="4572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Проблемный вопрос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383331-0888-5E94-EA24-56102097E1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846" y="2038623"/>
            <a:ext cx="4114800" cy="2449567"/>
          </a:xfrm>
        </p:spPr>
        <p:txBody>
          <a:bodyPr/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Знакомство с историей олимпийских игр, развить интерес к спорту и здоровому образу жизни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070A2E4-5810-DCEC-C489-64531200F9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4476" y="2038623"/>
            <a:ext cx="4114800" cy="914400"/>
          </a:xfrm>
        </p:spPr>
        <p:txBody>
          <a:bodyPr/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чего нужно знать историю олимпийских игр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4B6D16F-687F-0596-C473-8EF90F22C24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 flipH="1">
            <a:off x="-1314479" y="4651043"/>
            <a:ext cx="680487" cy="12925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208520A5-8DC9-55F5-8CD9-8BCFA385FD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-1992222" y="3516748"/>
            <a:ext cx="1569513" cy="128363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F75AC1B-16EB-F801-0146-1A86CFED0D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100453" y="3191041"/>
            <a:ext cx="806059" cy="17497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F6AC906-7694-8366-D789-BC6D5DC4BA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673031" y="3687636"/>
            <a:ext cx="1314479" cy="8005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68602166-1FE5-0793-D806-4A60F8356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4EDB98C9-254D-5F01-3976-96F63A782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910229" y="4012800"/>
            <a:ext cx="1308315" cy="1292556"/>
          </a:xfrm>
        </p:spPr>
        <p:txBody>
          <a:bodyPr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8A78752C-0ECF-CAEC-7945-7B1D442E5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3</a:t>
            </a:fld>
            <a:endParaRPr lang="ru-RU" noProof="0"/>
          </a:p>
        </p:txBody>
      </p:sp>
      <p:pic>
        <p:nvPicPr>
          <p:cNvPr id="20" name="Рисунок 19" descr="Изображение выглядит как круг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A34D084B-385C-ED22-D378-0E9F82E50A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026" t="18383" b="24632"/>
          <a:stretch/>
        </p:blipFill>
        <p:spPr>
          <a:xfrm>
            <a:off x="2748404" y="3516748"/>
            <a:ext cx="6695193" cy="298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50194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7F1E1FC-4A46-CE2A-C45B-EEB31122BF7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-1655956" y="479266"/>
            <a:ext cx="1351811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BCF5DE-7576-3AA1-AB0F-D6B057B5A3E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-1655956" y="1916785"/>
            <a:ext cx="1353313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A48862-2DAF-CF85-E7E8-BFBECA22085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-1655956" y="3429000"/>
            <a:ext cx="1353314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567A98A-C143-E133-262E-53C522699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62" y="325671"/>
            <a:ext cx="2501272" cy="688962"/>
          </a:xfrm>
        </p:spPr>
        <p:txBody>
          <a:bodyPr>
            <a:no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75758E71-00E7-739C-9F3C-958A3ABDAA6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51017" y="1092908"/>
            <a:ext cx="10460437" cy="2764948"/>
          </a:xfrm>
        </p:spPr>
        <p:txBody>
          <a:bodyPr/>
          <a:lstStyle/>
          <a:p>
            <a:pPr algn="l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 Формировать у детей представления об олимпийских играх, как мирном соревновании с целью физического и социально-нравственного совершенствования людей.</a:t>
            </a:r>
          </a:p>
          <a:p>
            <a:pPr algn="l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 Развивать у детей интерес к занятиям физической культурой и спортом, умения и навыки сотрудничества через викторину.</a:t>
            </a:r>
          </a:p>
          <a:p>
            <a:pPr algn="l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3. Развивать у детей стремление к укреплению и сохранению своего здоровья посредством физической культурой.</a:t>
            </a:r>
          </a:p>
          <a:p>
            <a:pPr algn="l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4. Воспитывать целеустремленность, организованность, трудолюбие.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7AA9C93B-2676-CC1C-51D5-473A909C442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80543" y="3956829"/>
            <a:ext cx="10473257" cy="1097280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Создать информационную базу.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FF75F97-D6EA-A000-5667-40FA3C94726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80543" y="5153082"/>
            <a:ext cx="10430911" cy="920907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Развивать творческие и физические способности в спортивной деятельности.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FFC3C23A-6FA1-3AB0-BB28-C96E5F747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623861" y="3268935"/>
            <a:ext cx="1139952" cy="13879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762F4970-F34E-0FDE-C707-3FF1DF53DBBD}"/>
              </a:ext>
            </a:extLst>
          </p:cNvPr>
          <p:cNvSpPr>
            <a:spLocks noGrp="1"/>
          </p:cNvSpPr>
          <p:nvPr>
            <p:ph sz="half" idx="38"/>
          </p:nvPr>
        </p:nvSpPr>
        <p:spPr>
          <a:xfrm>
            <a:off x="-1960535" y="4686345"/>
            <a:ext cx="1797338" cy="13879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280016C6-0046-BCE2-68D6-1B52BF92BF4D}"/>
              </a:ext>
            </a:extLst>
          </p:cNvPr>
          <p:cNvSpPr>
            <a:spLocks noGrp="1"/>
          </p:cNvSpPr>
          <p:nvPr>
            <p:ph sz="half" idx="41"/>
          </p:nvPr>
        </p:nvSpPr>
        <p:spPr>
          <a:xfrm>
            <a:off x="-2357435" y="2971445"/>
            <a:ext cx="2117637" cy="13879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Дата 14">
            <a:extLst>
              <a:ext uri="{FF2B5EF4-FFF2-40B4-BE49-F238E27FC236}">
                <a16:creationId xmlns:a16="http://schemas.microsoft.com/office/drawing/2014/main" id="{66F95746-6272-FFF9-6EF9-A0360AEEFEE9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-1802197" y="4291760"/>
            <a:ext cx="448328" cy="2064590"/>
          </a:xfrm>
        </p:spPr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6" name="Нижний колонтитул 15">
            <a:extLst>
              <a:ext uri="{FF2B5EF4-FFF2-40B4-BE49-F238E27FC236}">
                <a16:creationId xmlns:a16="http://schemas.microsoft.com/office/drawing/2014/main" id="{3BED6E9E-4EF1-82E8-3F05-803C8CD570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1535647" y="3626869"/>
            <a:ext cx="1173792" cy="1820291"/>
          </a:xfrm>
        </p:spPr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A3D0D689-73A1-B400-9B75-000B553ADF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4</a:t>
            </a:fld>
            <a:endParaRPr lang="ru-RU" noProof="0"/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E1831C44-9FFE-BDDA-3ACC-EBC45E22F11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-1443365" y="737468"/>
            <a:ext cx="1106424" cy="1106424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37E1CA6F-7C70-9279-79B1-69221D0EEA4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-2102872" y="1230802"/>
            <a:ext cx="1106424" cy="1106424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C7CA85F0-1156-729A-2552-35BDA48BAB6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-1718801" y="795631"/>
            <a:ext cx="1106424" cy="1106424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8738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A176574-DC5B-D188-8709-F11E031039D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32980" y="2272898"/>
            <a:ext cx="1543345" cy="1325563"/>
          </a:xfr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0F88C9-4E40-E2B0-9015-D9644F88988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632980" y="3899936"/>
            <a:ext cx="1543345" cy="1325563"/>
          </a:xfrm>
        </p:spPr>
        <p:txBody>
          <a:bodyPr/>
          <a:lstStyle/>
          <a:p>
            <a:r>
              <a:rPr lang="ru-RU" dirty="0"/>
              <a:t>2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4F3636-286D-BFD3-D619-B0D93B6602C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-1996920" y="4729099"/>
            <a:ext cx="1353314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6D3D100-377F-12AF-2437-E72710644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2647"/>
            <a:ext cx="10515600" cy="1325563"/>
          </a:xfrm>
        </p:spPr>
        <p:txBody>
          <a:bodyPr/>
          <a:lstStyle/>
          <a:p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Подготовительный этап</a:t>
            </a:r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4B0AAFA5-D3FC-63E9-1164-11280644485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-1557579" y="761541"/>
            <a:ext cx="1106424" cy="11064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9090D403-ED5C-70A8-0426-BF75D1D2B9F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-1557579" y="1867965"/>
            <a:ext cx="1106424" cy="1106424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152EED9E-BD3C-3DE5-4540-16490CBA564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-1557579" y="3001821"/>
            <a:ext cx="1106424" cy="110642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94B5417-4458-513D-B90A-68F9490988E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581400" y="2272899"/>
            <a:ext cx="7070609" cy="1325562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noProof="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Диагностическая беседа с учениками «Олимпийские игры»</a:t>
            </a:r>
          </a:p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720BE1F-9995-5C72-FB12-E197C2BB1FE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581399" y="3899936"/>
            <a:ext cx="7070609" cy="13255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Собрание всех участников проекта для планирования и распределения обязанностей </a:t>
            </a:r>
          </a:p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F72A512-00DF-7B91-0004-61A753D37D1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-1813580" y="4177088"/>
            <a:ext cx="1727840" cy="154599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8777C448-84BA-C9D0-7C9F-585C95083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2177072" y="2297974"/>
            <a:ext cx="1351811" cy="17911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CC69CC63-A3BD-D15D-0C91-2DC7367E5195}"/>
              </a:ext>
            </a:extLst>
          </p:cNvPr>
          <p:cNvSpPr>
            <a:spLocks noGrp="1"/>
          </p:cNvSpPr>
          <p:nvPr>
            <p:ph sz="half" idx="38"/>
          </p:nvPr>
        </p:nvSpPr>
        <p:spPr>
          <a:xfrm>
            <a:off x="-1996920" y="1314753"/>
            <a:ext cx="1152894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F68BEE37-FC93-56E8-1DBF-C0AD623ED461}"/>
              </a:ext>
            </a:extLst>
          </p:cNvPr>
          <p:cNvSpPr>
            <a:spLocks noGrp="1"/>
          </p:cNvSpPr>
          <p:nvPr>
            <p:ph sz="half" idx="41"/>
          </p:nvPr>
        </p:nvSpPr>
        <p:spPr>
          <a:xfrm>
            <a:off x="-2177072" y="4073792"/>
            <a:ext cx="1595860" cy="123157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Дата 14">
            <a:extLst>
              <a:ext uri="{FF2B5EF4-FFF2-40B4-BE49-F238E27FC236}">
                <a16:creationId xmlns:a16="http://schemas.microsoft.com/office/drawing/2014/main" id="{65E81549-E986-A188-0C5D-89B98C3E708E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6" name="Нижний колонтитул 15">
            <a:extLst>
              <a:ext uri="{FF2B5EF4-FFF2-40B4-BE49-F238E27FC236}">
                <a16:creationId xmlns:a16="http://schemas.microsoft.com/office/drawing/2014/main" id="{8E51FF2A-C2BB-27AF-1572-256EED1D2F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E6BF701E-F21E-CEC7-6C6D-4B1F58BD43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43593104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98E9D-EC7C-589F-4E97-F158D894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400" y="701865"/>
            <a:ext cx="10515600" cy="161699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Диагностическая беседа с учениками 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«Олимпийские игры»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4F28B3-B5A3-D63A-4608-A96236CD04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-1425666" y="3220807"/>
            <a:ext cx="874123" cy="101437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92BEDC-3FC7-B961-F284-D10429C7E28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-1307476" y="4593703"/>
            <a:ext cx="637739" cy="360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3106ECF-D9B9-579C-8CA8-ED6938A9C8C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-2265906" y="658473"/>
            <a:ext cx="1916859" cy="1005840"/>
          </a:xfrm>
        </p:spPr>
        <p:txBody>
          <a:bodyPr>
            <a:noAutofit/>
          </a:bodyPr>
          <a:lstStyle/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8758F0E-0690-66A8-696E-2873DCD790E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-1281224" y="4773703"/>
            <a:ext cx="986391" cy="360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EC1B78F-5D2E-49AB-D00C-BDB1B7CB08B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-1883664" y="4655161"/>
            <a:ext cx="986391" cy="53852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" name="Рисунок 15" descr="Изображение выглядит как одежда, человек, Человеческое лицо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DA9D6FB1-67B9-13AA-730C-9B3F15853E86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2"/>
          <a:srcRect t="2352" b="2352"/>
          <a:stretch>
            <a:fillRect/>
          </a:stretch>
        </p:blipFill>
        <p:spPr>
          <a:xfrm>
            <a:off x="874400" y="2479730"/>
            <a:ext cx="5583723" cy="3554876"/>
          </a:xfr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856004C7-EBDE-6451-FE79-48D8ED3EA06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-1071702" y="4162332"/>
            <a:ext cx="760839" cy="360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E0D72258-CDA0-2857-F1E4-3FFD2D0932C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2332540" y="1664313"/>
            <a:ext cx="1755420" cy="1162196"/>
          </a:xfrm>
        </p:spPr>
        <p:txBody>
          <a:bodyPr>
            <a:noAutofit/>
          </a:bodyPr>
          <a:lstStyle/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6902EC-3DD5-D5BD-E86B-3F3DBD8AC68E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342254" y="6310312"/>
            <a:ext cx="2743200" cy="365125"/>
          </a:xfrm>
        </p:spPr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B299BD7C-B77A-45CA-A898-B4AC4FA2A8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249F94BA-C34F-CC25-6458-274E3DCC7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6</a:t>
            </a:fld>
            <a:endParaRPr lang="ru-RU" noProof="0"/>
          </a:p>
        </p:txBody>
      </p:sp>
      <p:pic>
        <p:nvPicPr>
          <p:cNvPr id="17" name="Рисунок 16" descr="Изображение выглядит как одежда, человек, в помещении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45956BA0-77B0-D9FD-A786-7B99B7B22F5F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 rotWithShape="1">
          <a:blip r:embed="rId3"/>
          <a:srcRect l="22925" t="16200" r="2942"/>
          <a:stretch/>
        </p:blipFill>
        <p:spPr>
          <a:xfrm>
            <a:off x="7061282" y="2479730"/>
            <a:ext cx="4242111" cy="3554876"/>
          </a:xfrm>
        </p:spPr>
      </p:pic>
    </p:spTree>
    <p:extLst>
      <p:ext uri="{BB962C8B-B14F-4D97-AF65-F5344CB8AC3E}">
        <p14:creationId xmlns:p14="http://schemas.microsoft.com/office/powerpoint/2010/main" val="211349809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2EAFC-6EE0-85E8-10F3-3C44F42E3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97DEA-7119-34BE-980F-91C1F4A70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1427"/>
            <a:ext cx="10515600" cy="1325563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Собрание всех участников проекта для 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планирования и распределения 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обязанностей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91EC13F-9AC4-786F-4AE6-7E485E1D1CE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-1425666" y="3220807"/>
            <a:ext cx="874123" cy="101437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FBD826-AAF0-806E-F730-F4617206642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-1307476" y="4593703"/>
            <a:ext cx="637739" cy="360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F10CD4-EED1-EC7F-FB8D-3FA6E6EAB46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-2087710" y="1604355"/>
            <a:ext cx="1824633" cy="1005840"/>
          </a:xfrm>
        </p:spPr>
        <p:txBody>
          <a:bodyPr>
            <a:noAutofit/>
          </a:bodyPr>
          <a:lstStyle/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 descr="Изображение выглядит как одежда, человек, Человеческое лицо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3633B488-48CF-7824-C3D7-ECDAD8A6A076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2"/>
          <a:srcRect t="2222" b="2222"/>
          <a:stretch>
            <a:fillRect/>
          </a:stretch>
        </p:blipFill>
        <p:spPr>
          <a:xfrm>
            <a:off x="6217245" y="2695687"/>
            <a:ext cx="4786709" cy="3049339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3F686999-6F57-E533-1EFA-4CE73D21C8B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-1281224" y="4773703"/>
            <a:ext cx="986391" cy="360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CE8656F-1921-8AEC-A419-DFAD08558B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-1883664" y="4655161"/>
            <a:ext cx="986391" cy="53852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F41340E-E116-2CAB-9389-8E39CD322FF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-1071702" y="4162332"/>
            <a:ext cx="760839" cy="360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91F5439-608C-57D5-658A-812B7C41063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-2396798" y="1582034"/>
            <a:ext cx="2231147" cy="1005839"/>
          </a:xfrm>
        </p:spPr>
        <p:txBody>
          <a:bodyPr>
            <a:noAutofit/>
          </a:bodyPr>
          <a:lstStyle/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ADE38B1C-157A-8BD6-9711-1512534AE5D2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342254" y="6310312"/>
            <a:ext cx="2743200" cy="365125"/>
          </a:xfrm>
        </p:spPr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2513E601-3D85-A10C-8404-E3A0597626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027C88BB-4255-3624-05A0-85B63E8721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7</a:t>
            </a:fld>
            <a:endParaRPr lang="ru-RU" noProof="0"/>
          </a:p>
        </p:txBody>
      </p:sp>
      <p:pic>
        <p:nvPicPr>
          <p:cNvPr id="17" name="Рисунок 16" descr="Изображение выглядит как одежда, человек, Человеческое лицо, Обучение&#10;&#10;Автоматически созданное описание">
            <a:extLst>
              <a:ext uri="{FF2B5EF4-FFF2-40B4-BE49-F238E27FC236}">
                <a16:creationId xmlns:a16="http://schemas.microsoft.com/office/drawing/2014/main" id="{6469C506-9723-83B0-BC98-2E6CF72A842E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 rotWithShape="1">
          <a:blip r:embed="rId3"/>
          <a:srcRect l="12500" t="2520" r="12500" b="26210"/>
          <a:stretch/>
        </p:blipFill>
        <p:spPr>
          <a:xfrm>
            <a:off x="1138549" y="2695687"/>
            <a:ext cx="4278582" cy="3049339"/>
          </a:xfrm>
        </p:spPr>
      </p:pic>
    </p:spTree>
    <p:extLst>
      <p:ext uri="{BB962C8B-B14F-4D97-AF65-F5344CB8AC3E}">
        <p14:creationId xmlns:p14="http://schemas.microsoft.com/office/powerpoint/2010/main" val="2402046860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FAEBD-FCD6-1F06-F72A-32773F548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B9A3B8F-C4D8-8B56-7F26-A6A094985B2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-1655464" y="2202883"/>
            <a:ext cx="1351811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8AF59E-73EB-5B40-C275-77EB949E91C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-1656966" y="3429000"/>
            <a:ext cx="1353313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8AADA2-57E7-1457-C9D0-E79C7F04FCD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-1858137" y="3803904"/>
            <a:ext cx="1353314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80FC6E4-BD2E-BB30-9F24-8F7AEE001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45" y="268662"/>
            <a:ext cx="11514221" cy="1325563"/>
          </a:xfrm>
        </p:spPr>
        <p:txBody>
          <a:bodyPr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Решение проблемной ситуации</a:t>
            </a:r>
          </a:p>
        </p:txBody>
      </p:sp>
      <p:pic>
        <p:nvPicPr>
          <p:cNvPr id="19" name="Рисунок 18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7677FC60-8255-F72B-3C48-4722B788FE44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2"/>
          <a:srcRect t="1060" b="1060"/>
          <a:stretch>
            <a:fillRect/>
          </a:stretch>
        </p:blipFill>
        <p:spPr>
          <a:xfrm>
            <a:off x="838200" y="2020888"/>
            <a:ext cx="4968875" cy="3246437"/>
          </a:xfrm>
        </p:spPr>
      </p:pic>
      <p:pic>
        <p:nvPicPr>
          <p:cNvPr id="21" name="Рисунок 20" descr="Изображение выглядит как человек, Человеческое лицо, одежда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4FC747C1-F9CF-BD59-7D1D-8B26D85FFDF5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3"/>
          <a:srcRect t="790" b="790"/>
          <a:stretch>
            <a:fillRect/>
          </a:stretch>
        </p:blipFill>
        <p:spPr>
          <a:xfrm>
            <a:off x="6384925" y="2903538"/>
            <a:ext cx="4968875" cy="3246437"/>
          </a:xfrm>
        </p:spPr>
      </p:pic>
      <p:sp>
        <p:nvSpPr>
          <p:cNvPr id="8" name="Рисунок 7">
            <a:extLst>
              <a:ext uri="{FF2B5EF4-FFF2-40B4-BE49-F238E27FC236}">
                <a16:creationId xmlns:a16="http://schemas.microsoft.com/office/drawing/2014/main" id="{236423E4-C094-FF91-B2A1-78F125BA75D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-3668360" y="4200231"/>
            <a:ext cx="1106424" cy="110642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643C9231-EF11-A6BF-5E0D-D726D1262F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-4323392" y="2815942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E46AC71-E661-13DE-A698-27631B81DE9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-4323392" y="2815941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E2F8E032-FBA0-AA0A-DD18-D41710E1FB3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-4323392" y="2509412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E57D52C3-2FC3-48B8-79A7-4A32944DA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3657600" y="1170021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8B1AE1B5-1663-2E8E-CCD5-96B67CDBE68D}"/>
              </a:ext>
            </a:extLst>
          </p:cNvPr>
          <p:cNvSpPr>
            <a:spLocks noGrp="1"/>
          </p:cNvSpPr>
          <p:nvPr>
            <p:ph sz="half" idx="38"/>
          </p:nvPr>
        </p:nvSpPr>
        <p:spPr>
          <a:xfrm>
            <a:off x="-3838096" y="1347714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31DD8722-D2F0-EAC4-BF64-2FFA0244E5FC}"/>
              </a:ext>
            </a:extLst>
          </p:cNvPr>
          <p:cNvSpPr>
            <a:spLocks noGrp="1"/>
          </p:cNvSpPr>
          <p:nvPr>
            <p:ph sz="half" idx="41"/>
          </p:nvPr>
        </p:nvSpPr>
        <p:spPr>
          <a:xfrm>
            <a:off x="-4233144" y="1915873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Дата 14">
            <a:extLst>
              <a:ext uri="{FF2B5EF4-FFF2-40B4-BE49-F238E27FC236}">
                <a16:creationId xmlns:a16="http://schemas.microsoft.com/office/drawing/2014/main" id="{3B49EFF2-4EBD-4B96-D8E7-EEB24A46D76B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6" name="Нижний колонтитул 15">
            <a:extLst>
              <a:ext uri="{FF2B5EF4-FFF2-40B4-BE49-F238E27FC236}">
                <a16:creationId xmlns:a16="http://schemas.microsoft.com/office/drawing/2014/main" id="{E71640F7-F767-8CAB-E997-994D28B4C1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37BB94F9-839E-9492-959B-9964C1509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4365998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886A46F-E511-C958-36B1-016DE05729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-1655464" y="2202883"/>
            <a:ext cx="1351811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C7C67B-A059-3415-E1AB-5723E4D195A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-1656966" y="3429000"/>
            <a:ext cx="1353313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BD43D6-62E4-7FA7-B8E0-325A44469E8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-1858137" y="3803904"/>
            <a:ext cx="1353314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6E68A1C-7423-9334-D9D1-8C5EBCEBB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Поиск информации</a:t>
            </a:r>
          </a:p>
        </p:txBody>
      </p:sp>
      <p:pic>
        <p:nvPicPr>
          <p:cNvPr id="21" name="Рисунок 20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F25DD4A-2D90-68E1-25D3-C394BC28F732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2"/>
          <a:srcRect t="4241" b="4241"/>
          <a:stretch>
            <a:fillRect/>
          </a:stretch>
        </p:blipFill>
        <p:spPr>
          <a:xfrm>
            <a:off x="838200" y="2020888"/>
            <a:ext cx="4968875" cy="3246437"/>
          </a:xfrm>
        </p:spPr>
      </p:pic>
      <p:pic>
        <p:nvPicPr>
          <p:cNvPr id="19" name="Рисунок 18" descr="Изображение выглядит как одежда, человек, Человеческое лицо, классная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64562BF3-4476-61A9-01AD-0F3E7EFD3254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3"/>
          <a:srcRect t="802" b="802"/>
          <a:stretch>
            <a:fillRect/>
          </a:stretch>
        </p:blipFill>
        <p:spPr>
          <a:xfrm>
            <a:off x="6384925" y="2903538"/>
            <a:ext cx="4968875" cy="3246437"/>
          </a:xfrm>
        </p:spPr>
      </p:pic>
      <p:sp>
        <p:nvSpPr>
          <p:cNvPr id="8" name="Рисунок 7">
            <a:extLst>
              <a:ext uri="{FF2B5EF4-FFF2-40B4-BE49-F238E27FC236}">
                <a16:creationId xmlns:a16="http://schemas.microsoft.com/office/drawing/2014/main" id="{C02B3CB0-CEC7-51D2-E100-544FFD195DD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-3668360" y="4200231"/>
            <a:ext cx="1106424" cy="110642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45B6A772-537E-80B0-BE87-AB7040DC97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-4323392" y="2815942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203F978-43D5-74B7-FC86-FAD9964FFD2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-4323392" y="2815941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3BC265C1-0ADC-EF51-9D33-4420FE7EDAD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-4323392" y="2509412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A55221EA-D7E7-1E6D-875A-00A549636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3657600" y="1170021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6875A51D-8B34-F037-D0B4-115972A1B6D7}"/>
              </a:ext>
            </a:extLst>
          </p:cNvPr>
          <p:cNvSpPr>
            <a:spLocks noGrp="1"/>
          </p:cNvSpPr>
          <p:nvPr>
            <p:ph sz="half" idx="38"/>
          </p:nvPr>
        </p:nvSpPr>
        <p:spPr>
          <a:xfrm>
            <a:off x="-3838096" y="1347714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11CD3188-BD4A-89A2-B1BD-9670606B12B8}"/>
              </a:ext>
            </a:extLst>
          </p:cNvPr>
          <p:cNvSpPr>
            <a:spLocks noGrp="1"/>
          </p:cNvSpPr>
          <p:nvPr>
            <p:ph sz="half" idx="41"/>
          </p:nvPr>
        </p:nvSpPr>
        <p:spPr>
          <a:xfrm>
            <a:off x="-4233144" y="1915873"/>
            <a:ext cx="3657600" cy="1097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Дата 14">
            <a:extLst>
              <a:ext uri="{FF2B5EF4-FFF2-40B4-BE49-F238E27FC236}">
                <a16:creationId xmlns:a16="http://schemas.microsoft.com/office/drawing/2014/main" id="{E6D753A5-6AD5-7943-2AE6-274AD2C720EA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6" name="Нижний колонтитул 15">
            <a:extLst>
              <a:ext uri="{FF2B5EF4-FFF2-40B4-BE49-F238E27FC236}">
                <a16:creationId xmlns:a16="http://schemas.microsoft.com/office/drawing/2014/main" id="{5E0FE6A7-F86B-31A3-418F-865180E04E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D5F76BE0-80A1-E6C3-902F-50BB05FDE8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44762765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Пользовательские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9035_TF66722518_Win32" id="{5E663E60-9241-454F-9D79-FA28B6B8E2E6}" vid="{C89703AC-DCB6-4757-83A4-6B2EB7B7FA6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C88140-B977-44ED-8877-83D5BCE763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E6AE0A-D4B0-4A5B-9359-3C20E0AE6F61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34F12D6A-2BE8-4847-A724-6F141C79A2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510</TotalTime>
  <Words>270</Words>
  <Application>Microsoft Office PowerPoint</Application>
  <PresentationFormat>Широкоэкранный</PresentationFormat>
  <Paragraphs>65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Source Sans Pro Light</vt:lpstr>
      <vt:lpstr>Times New Roman</vt:lpstr>
      <vt:lpstr>Пользовательские</vt:lpstr>
      <vt:lpstr>Олимпийские игры</vt:lpstr>
      <vt:lpstr>ь</vt:lpstr>
      <vt:lpstr>т</vt:lpstr>
      <vt:lpstr>Задачи</vt:lpstr>
      <vt:lpstr>Подготовительный этап</vt:lpstr>
      <vt:lpstr>Диагностическая беседа с учениками   «Олимпийские игры» </vt:lpstr>
      <vt:lpstr>Собрание всех участников проекта для   планирования и распределения   обязанностей  </vt:lpstr>
      <vt:lpstr>Решение проблемной ситуации</vt:lpstr>
      <vt:lpstr>Поиск информации</vt:lpstr>
      <vt:lpstr>Дети и родители участвуют в викторине</vt:lpstr>
      <vt:lpstr>Дети и родители выполняют самостоятельную работу </vt:lpstr>
      <vt:lpstr>Результаты проекта</vt:lpstr>
      <vt:lpstr>Проблемы, возникшие в реализации проекта</vt:lpstr>
      <vt:lpstr>Рост участия родителей в проектной деятельности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Олимпийские игры</dc:title>
  <dc:creator>PC</dc:creator>
  <cp:lastModifiedBy>PC</cp:lastModifiedBy>
  <cp:revision>11</cp:revision>
  <dcterms:created xsi:type="dcterms:W3CDTF">2024-02-08T08:48:47Z</dcterms:created>
  <dcterms:modified xsi:type="dcterms:W3CDTF">2024-03-06T09:58:17Z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